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EBD2">
              <a:alpha val="48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254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lastRow>
    <a:fir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254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9BA7B4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8B9E">
              <a:alpha val="9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8B9E">
              <a:alpha val="90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B1A596">
              <a:alpha val="20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D231A"/>
              </a:solidFill>
              <a:prstDash val="solid"/>
              <a:miter lim="400000"/>
            </a:ln>
          </a:left>
          <a:right>
            <a:ln w="12700" cap="flat">
              <a:solidFill>
                <a:srgbClr val="3D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CA581">
              <a:alpha val="50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56333">
              <a:alpha val="75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19B68">
              <a:alpha val="50000"/>
            </a:srgbClr>
          </a:solidFill>
        </a:fill>
      </a:tcStyle>
    </a:wholeTbl>
    <a:band2H>
      <a:tcTxStyle b="def" i="def"/>
      <a:tcStyle>
        <a:tcBdr/>
        <a:fill>
          <a:solidFill>
            <a:srgbClr val="C09B6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45C39">
              <a:alpha val="8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77A48">
              <a:alpha val="81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3E29">
              <a:alpha val="85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solidFill>
                <a:srgbClr val="828D8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828D8E"/>
              </a:solidFill>
              <a:prstDash val="solid"/>
              <a:miter lim="400000"/>
            </a:ln>
          </a:left>
          <a:right>
            <a:ln w="12700" cap="flat">
              <a:solidFill>
                <a:srgbClr val="828D8E"/>
              </a:solidFill>
              <a:prstDash val="solid"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solidFill>
                <a:srgbClr val="828D8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DFD8">
              <a:alpha val="61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DFD8">
              <a:alpha val="61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D5E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2374900" y="2387600"/>
            <a:ext cx="19621500" cy="4876800"/>
          </a:xfrm>
          <a:prstGeom prst="rect">
            <a:avLst/>
          </a:prstGeom>
        </p:spPr>
        <p:txBody>
          <a:bodyPr anchor="b"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2374900" y="7251700"/>
            <a:ext cx="19621500" cy="2057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/>
            </a:lvl1pPr>
            <a:lvl2pPr marL="0" indent="0" algn="ctr">
              <a:spcBef>
                <a:spcPts val="0"/>
              </a:spcBef>
              <a:buSzTx/>
              <a:buNone/>
              <a:defRPr sz="5000"/>
            </a:lvl2pPr>
            <a:lvl3pPr marL="0" indent="0" algn="ctr">
              <a:spcBef>
                <a:spcPts val="0"/>
              </a:spcBef>
              <a:buSzTx/>
              <a:buNone/>
              <a:defRPr sz="5000"/>
            </a:lvl3pPr>
            <a:lvl4pPr marL="0" indent="0" algn="ctr">
              <a:spcBef>
                <a:spcPts val="0"/>
              </a:spcBef>
              <a:buSzTx/>
              <a:buNone/>
              <a:defRPr sz="5000"/>
            </a:lvl4pPr>
            <a:lvl5pPr marL="0" indent="0" algn="ctr">
              <a:spcBef>
                <a:spcPts val="0"/>
              </a:spcBef>
              <a:buSzTx/>
              <a:buNone/>
              <a:defRPr sz="5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“Type a quote here.”"/>
          <p:cNvSpPr txBox="1"/>
          <p:nvPr>
            <p:ph type="body" sz="quarter" idx="21"/>
          </p:nvPr>
        </p:nvSpPr>
        <p:spPr>
          <a:xfrm>
            <a:off x="2374900" y="6045200"/>
            <a:ext cx="19621500" cy="11176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94" name="–Johnny Appleseed"/>
          <p:cNvSpPr txBox="1"/>
          <p:nvPr>
            <p:ph type="body" sz="quarter" idx="22"/>
          </p:nvPr>
        </p:nvSpPr>
        <p:spPr>
          <a:xfrm>
            <a:off x="2374900" y="8953500"/>
            <a:ext cx="19621500" cy="850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0" y="-1816100"/>
            <a:ext cx="24384000" cy="1608893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2273300" y="-3352800"/>
            <a:ext cx="19850100" cy="1294656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2374900" y="9080500"/>
            <a:ext cx="19621500" cy="1905000"/>
          </a:xfrm>
          <a:prstGeom prst="rect">
            <a:avLst/>
          </a:prstGeom>
        </p:spPr>
        <p:txBody>
          <a:bodyPr anchor="b"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2374900" y="11010900"/>
            <a:ext cx="19621500" cy="1930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/>
            </a:lvl1pPr>
            <a:lvl2pPr marL="0" indent="0" algn="ctr">
              <a:spcBef>
                <a:spcPts val="0"/>
              </a:spcBef>
              <a:buSzTx/>
              <a:buNone/>
              <a:defRPr sz="5000"/>
            </a:lvl2pPr>
            <a:lvl3pPr marL="0" indent="0" algn="ctr">
              <a:spcBef>
                <a:spcPts val="0"/>
              </a:spcBef>
              <a:buSzTx/>
              <a:buNone/>
              <a:defRPr sz="5000"/>
            </a:lvl3pPr>
            <a:lvl4pPr marL="0" indent="0" algn="ctr">
              <a:spcBef>
                <a:spcPts val="0"/>
              </a:spcBef>
              <a:buSzTx/>
              <a:buNone/>
              <a:defRPr sz="5000"/>
            </a:lvl4pPr>
            <a:lvl5pPr marL="0" indent="0" algn="ctr">
              <a:spcBef>
                <a:spcPts val="0"/>
              </a:spcBef>
              <a:buSzTx/>
              <a:buNone/>
              <a:defRPr sz="5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2374900" y="5143500"/>
            <a:ext cx="19621500" cy="34290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21"/>
          </p:nvPr>
        </p:nvSpPr>
        <p:spPr>
          <a:xfrm>
            <a:off x="10998200" y="1930400"/>
            <a:ext cx="15167286" cy="10007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816100" y="1943100"/>
            <a:ext cx="10502900" cy="5626100"/>
          </a:xfrm>
          <a:prstGeom prst="rect">
            <a:avLst/>
          </a:prstGeom>
        </p:spPr>
        <p:txBody>
          <a:bodyPr anchor="b"/>
          <a:lstStyle>
            <a:lvl1pPr algn="ctr">
              <a:defRPr sz="9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816100" y="7556500"/>
            <a:ext cx="10502900" cy="4216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/>
            </a:lvl1pPr>
            <a:lvl2pPr marL="0" indent="0" algn="ctr">
              <a:spcBef>
                <a:spcPts val="0"/>
              </a:spcBef>
              <a:buSzTx/>
              <a:buNone/>
              <a:defRPr sz="5000"/>
            </a:lvl2pPr>
            <a:lvl3pPr marL="0" indent="0" algn="ctr">
              <a:spcBef>
                <a:spcPts val="0"/>
              </a:spcBef>
              <a:buSzTx/>
              <a:buNone/>
              <a:defRPr sz="5000"/>
            </a:lvl3pPr>
            <a:lvl4pPr marL="0" indent="0" algn="ctr">
              <a:spcBef>
                <a:spcPts val="0"/>
              </a:spcBef>
              <a:buSzTx/>
              <a:buNone/>
              <a:defRPr sz="5000"/>
            </a:lvl4pPr>
            <a:lvl5pPr marL="0" indent="0" algn="ctr">
              <a:spcBef>
                <a:spcPts val="0"/>
              </a:spcBef>
              <a:buSzTx/>
              <a:buNone/>
              <a:defRPr sz="5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xfrm>
            <a:off x="2374900" y="889000"/>
            <a:ext cx="19621500" cy="29591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xfrm>
            <a:off x="2374900" y="889000"/>
            <a:ext cx="19621500" cy="29591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xfrm>
            <a:off x="2374900" y="4127500"/>
            <a:ext cx="19621500" cy="81915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21"/>
          </p:nvPr>
        </p:nvSpPr>
        <p:spPr>
          <a:xfrm>
            <a:off x="10109200" y="3606800"/>
            <a:ext cx="12472592" cy="8382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xfrm>
            <a:off x="2374900" y="889000"/>
            <a:ext cx="19621500" cy="29591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2374900" y="4140200"/>
            <a:ext cx="9410700" cy="7874000"/>
          </a:xfrm>
          <a:prstGeom prst="rect">
            <a:avLst/>
          </a:prstGeom>
        </p:spPr>
        <p:txBody>
          <a:bodyPr/>
          <a:lstStyle>
            <a:lvl1pPr marL="533400" indent="-533400">
              <a:spcBef>
                <a:spcPts val="3900"/>
              </a:spcBef>
              <a:buBlip>
                <a:blip r:embed="rId2"/>
              </a:buBlip>
              <a:defRPr sz="4200"/>
            </a:lvl1pPr>
            <a:lvl2pPr marL="1066800" indent="-533400">
              <a:spcBef>
                <a:spcPts val="3900"/>
              </a:spcBef>
              <a:buBlip>
                <a:blip r:embed="rId2"/>
              </a:buBlip>
              <a:defRPr sz="4200"/>
            </a:lvl2pPr>
            <a:lvl3pPr marL="1600200" indent="-533400">
              <a:spcBef>
                <a:spcPts val="3900"/>
              </a:spcBef>
              <a:buBlip>
                <a:blip r:embed="rId2"/>
              </a:buBlip>
              <a:defRPr sz="4200"/>
            </a:lvl3pPr>
            <a:lvl4pPr marL="2133600" indent="-533400">
              <a:spcBef>
                <a:spcPts val="3900"/>
              </a:spcBef>
              <a:buBlip>
                <a:blip r:embed="rId2"/>
              </a:buBlip>
              <a:defRPr sz="4200"/>
            </a:lvl4pPr>
            <a:lvl5pPr marL="2667000" indent="-533400">
              <a:spcBef>
                <a:spcPts val="3900"/>
              </a:spcBef>
              <a:buBlip>
                <a:blip r:embed="rId2"/>
              </a:buBlip>
              <a:defRPr sz="4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21"/>
          </p:nvPr>
        </p:nvSpPr>
        <p:spPr>
          <a:xfrm>
            <a:off x="13487400" y="-736600"/>
            <a:ext cx="9662406" cy="6375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idx="22"/>
          </p:nvPr>
        </p:nvSpPr>
        <p:spPr>
          <a:xfrm>
            <a:off x="13111577" y="4381521"/>
            <a:ext cx="9977826" cy="15152734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23"/>
          </p:nvPr>
        </p:nvSpPr>
        <p:spPr>
          <a:xfrm>
            <a:off x="-139700" y="-25400"/>
            <a:ext cx="17310482" cy="12984978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2374900" y="1651000"/>
            <a:ext cx="19621500" cy="1041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2387600" y="889000"/>
            <a:ext cx="19621500" cy="295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93858" y="13144500"/>
            <a:ext cx="393205" cy="5715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1pPr>
      <a:lvl2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2pPr>
      <a:lvl3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3pPr>
      <a:lvl4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4pPr>
      <a:lvl5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5pPr>
      <a:lvl6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6pPr>
      <a:lvl7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7pPr>
      <a:lvl8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8pPr>
      <a:lvl9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9pPr>
    </p:titleStyle>
    <p:bodyStyle>
      <a:lvl1pPr marL="6604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1pPr>
      <a:lvl2pPr marL="13208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2pPr>
      <a:lvl3pPr marL="19812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3pPr>
      <a:lvl4pPr marL="26416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4pPr>
      <a:lvl5pPr marL="33020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5pPr>
      <a:lvl6pPr marL="39624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6pPr>
      <a:lvl7pPr marL="46228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7pPr>
      <a:lvl8pPr marL="52832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8pPr>
      <a:lvl9pPr marL="59436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8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6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rophesy to these Bon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Prophesy to these Bones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D9ECFAB0-7A96-4C94-B9C9-F83D7197138B-L0-001.jpeg" descr="D9ECFAB0-7A96-4C94-B9C9-F83D7197138B-L0-001.jpe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2498591" y="0"/>
            <a:ext cx="19386818" cy="13716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04FADCF0-079B-49EE-889B-B214AAEB62BC-L0-001.jpeg" descr="04FADCF0-079B-49EE-889B-B214AAEB62BC-L0-001.jpe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17111" t="0" r="17111" b="0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C3DACA75-6838-4B11-8AB9-446B623EA23E-L0-001.jpeg" descr="C3DACA75-6838-4B11-8AB9-446B623EA23E-L0-001.jpe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5921" r="0" b="5921"/>
          <a:stretch>
            <a:fillRect/>
          </a:stretch>
        </p:blipFill>
        <p:spPr>
          <a:xfrm>
            <a:off x="5066327" y="1757957"/>
            <a:ext cx="14918386" cy="1020014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Ezekiel 37:1-10"/>
          <p:cNvSpPr txBox="1"/>
          <p:nvPr>
            <p:ph type="title"/>
          </p:nvPr>
        </p:nvSpPr>
        <p:spPr>
          <a:xfrm>
            <a:off x="2374900" y="630124"/>
            <a:ext cx="19621500" cy="3217976"/>
          </a:xfrm>
          <a:prstGeom prst="rect">
            <a:avLst/>
          </a:prstGeom>
        </p:spPr>
        <p:txBody>
          <a:bodyPr/>
          <a:lstStyle/>
          <a:p>
            <a:pPr/>
            <a:r>
              <a:t>Ezekiel 37:1-10</a:t>
            </a:r>
          </a:p>
        </p:txBody>
      </p:sp>
      <p:sp>
        <p:nvSpPr>
          <p:cNvPr id="124" name="37 The hand of the Lord was on me, and he brought me out by the Spirit of the Lord and set me in the middle of a valley; it was full of bones. 2 He led me back and forth among them, and I saw a great many bones on the floor of the valley, bones that were"/>
          <p:cNvSpPr txBox="1"/>
          <p:nvPr>
            <p:ph type="body" idx="1"/>
          </p:nvPr>
        </p:nvSpPr>
        <p:spPr>
          <a:xfrm>
            <a:off x="2381250" y="3084228"/>
            <a:ext cx="19621500" cy="9375179"/>
          </a:xfrm>
          <a:prstGeom prst="rect">
            <a:avLst/>
          </a:prstGeom>
        </p:spPr>
        <p:txBody>
          <a:bodyPr/>
          <a:lstStyle/>
          <a:p>
            <a:pPr marL="363220" indent="-363220" defTabSz="454025">
              <a:spcBef>
                <a:spcPts val="2300"/>
              </a:spcBef>
              <a:buBlip>
                <a:blip r:embed="rId2"/>
              </a:buBlip>
              <a:defRPr sz="2860"/>
            </a:pPr>
            <a:r>
              <a:t>37 The hand of the Lord was on me, and he brought me out by the Spirit of the Lord and set me in the middle of a valley; it was full of bones. 2 He led me back and forth among them, and I saw a great many bones on the floor of the valley, bones that were very dry. 3 He asked me, “Son of man, can these bones live?”</a:t>
            </a:r>
          </a:p>
          <a:p>
            <a:pPr marL="363220" indent="-363220" defTabSz="454025">
              <a:spcBef>
                <a:spcPts val="2300"/>
              </a:spcBef>
              <a:buBlip>
                <a:blip r:embed="rId2"/>
              </a:buBlip>
              <a:defRPr sz="2860"/>
            </a:pPr>
            <a:r>
              <a:t>I said, “Sovereign Lord, you alone know.”</a:t>
            </a:r>
          </a:p>
          <a:p>
            <a:pPr marL="363220" indent="-363220" defTabSz="454025">
              <a:spcBef>
                <a:spcPts val="2300"/>
              </a:spcBef>
              <a:buBlip>
                <a:blip r:embed="rId2"/>
              </a:buBlip>
              <a:defRPr sz="2860"/>
            </a:pPr>
            <a:r>
              <a:t>4 Then he said to me, “Prophesy to these bones and say to them, ‘Dry bones, hear the word of the Lord! 5 This is what the Sovereign Lord says to these bones: I will make breath[a] enter you, and you will come to life. 6 I will attach tendons to you and make flesh come upon you and cover you with skin; I will put breath in you, and you will come to life. Then you will know that I am the Lord.’”</a:t>
            </a:r>
          </a:p>
          <a:p>
            <a:pPr marL="363220" indent="-363220" defTabSz="454025">
              <a:spcBef>
                <a:spcPts val="2300"/>
              </a:spcBef>
              <a:buBlip>
                <a:blip r:embed="rId2"/>
              </a:buBlip>
              <a:defRPr sz="2860"/>
            </a:pPr>
            <a:r>
              <a:t>7 So I prophesied as I was commanded. And as I was prophesying, there was a noise, a rattling sound, and the bones came together, bone to bone. 8 I looked, and tendons and flesh appeared on them and skin covered them, but there was no breath in them.</a:t>
            </a:r>
          </a:p>
          <a:p>
            <a:pPr marL="363220" indent="-363220" defTabSz="454025">
              <a:spcBef>
                <a:spcPts val="2300"/>
              </a:spcBef>
              <a:buBlip>
                <a:blip r:embed="rId2"/>
              </a:buBlip>
              <a:defRPr sz="2860"/>
            </a:pPr>
            <a:r>
              <a:t>9 Then he said to me, “Prophesy to the breath; prophesy, son of man, and say to it, ‘This is what the Sovereign Lord says: Come, breath, from the four winds and breathe into these slain, that they may live.’” 10 So I prophesied as he commanded me, and breath entered them; they came to life and stood up on their feet—a vast army.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04FADCF0-079B-49EE-889B-B214AAEB62BC-L0-001.jpeg" descr="04FADCF0-079B-49EE-889B-B214AAEB62BC-L0-001.jpe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17111" t="0" r="17111" b="0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2381A36D-E6AF-4783-8AE1-90C191A3EA9D-L0-001.jpeg" descr="2381A36D-E6AF-4783-8AE1-90C191A3EA9D-L0-001.jpe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5555" t="0" r="5555" b="0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FAD92537-341E-4C30-8A4A-2D8282F34CC3-L0-001.jpeg" descr="FAD92537-341E-4C30-8A4A-2D8282F34CC3-L0-001.jpe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3297" r="0" b="3297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BE182D65-E2A2-489E-97E9-2168540EC7E2-L0-001.jpeg" descr="BE182D65-E2A2-489E-97E9-2168540EC7E2-L0-001.jpe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12500" r="0" b="12500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BA019038-9FBB-4714-9400-540BE41B30D4-L0-001.png" descr="BA019038-9FBB-4714-9400-540BE41B30D4-L0-001.pn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0" r="0" b="3679"/>
          <a:stretch>
            <a:fillRect/>
          </a:stretch>
        </p:blipFill>
        <p:spPr>
          <a:xfrm>
            <a:off x="3970254" y="151430"/>
            <a:ext cx="17406993" cy="13413163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F222B79E-678F-4E18-B403-66D6BCEA77D9-L0-001.jpeg" descr="F222B79E-678F-4E18-B403-66D6BCEA77D9-L0-001.jpe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3048000" y="0"/>
            <a:ext cx="18288001" cy="13716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3.png"/></Relationships>

</file>

<file path=ppt/theme/theme1.xml><?xml version="1.0" encoding="utf-8"?>
<a:theme xmlns:a="http://schemas.openxmlformats.org/drawingml/2006/main" xmlns:r="http://schemas.openxmlformats.org/officeDocument/2006/relationships" name="Parchment">
  <a:themeElements>
    <a:clrScheme name="Parchment">
      <a:dk1>
        <a:srgbClr val="3E231A"/>
      </a:dk1>
      <a:lt1>
        <a:srgbClr val="24383E"/>
      </a:lt1>
      <a:dk2>
        <a:srgbClr val="5C5E5F"/>
      </a:dk2>
      <a:lt2>
        <a:srgbClr val="CBCBCB"/>
      </a:lt2>
      <a:accent1>
        <a:srgbClr val="738CAB"/>
      </a:accent1>
      <a:accent2>
        <a:srgbClr val="7E9769"/>
      </a:accent2>
      <a:accent3>
        <a:srgbClr val="D3B64B"/>
      </a:accent3>
      <a:accent4>
        <a:srgbClr val="B99769"/>
      </a:accent4>
      <a:accent5>
        <a:srgbClr val="981800"/>
      </a:accent5>
      <a:accent6>
        <a:srgbClr val="9383A0"/>
      </a:accent6>
      <a:hlink>
        <a:srgbClr val="0000FF"/>
      </a:hlink>
      <a:folHlink>
        <a:srgbClr val="FF00FF"/>
      </a:folHlink>
    </a:clrScheme>
    <a:fontScheme name="Parchment">
      <a:majorFont>
        <a:latin typeface="Papyrus"/>
        <a:ea typeface="Papyrus"/>
        <a:cs typeface="Papyrus"/>
      </a:majorFont>
      <a:minorFont>
        <a:latin typeface="Papyrus"/>
        <a:ea typeface="Papyrus"/>
        <a:cs typeface="Papyrus"/>
      </a:minorFont>
    </a:fontScheme>
    <a:fmtScheme name="Par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762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3E231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3E231A"/>
            </a:solidFill>
            <a:effectLst/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Parchment">
  <a:themeElements>
    <a:clrScheme name="Parchment">
      <a:dk1>
        <a:srgbClr val="000000"/>
      </a:dk1>
      <a:lt1>
        <a:srgbClr val="FFFFFF"/>
      </a:lt1>
      <a:dk2>
        <a:srgbClr val="5C5E5F"/>
      </a:dk2>
      <a:lt2>
        <a:srgbClr val="CBCBCB"/>
      </a:lt2>
      <a:accent1>
        <a:srgbClr val="738CAB"/>
      </a:accent1>
      <a:accent2>
        <a:srgbClr val="7E9769"/>
      </a:accent2>
      <a:accent3>
        <a:srgbClr val="D3B64B"/>
      </a:accent3>
      <a:accent4>
        <a:srgbClr val="B99769"/>
      </a:accent4>
      <a:accent5>
        <a:srgbClr val="981800"/>
      </a:accent5>
      <a:accent6>
        <a:srgbClr val="9383A0"/>
      </a:accent6>
      <a:hlink>
        <a:srgbClr val="0000FF"/>
      </a:hlink>
      <a:folHlink>
        <a:srgbClr val="FF00FF"/>
      </a:folHlink>
    </a:clrScheme>
    <a:fontScheme name="Parchment">
      <a:majorFont>
        <a:latin typeface="Papyrus"/>
        <a:ea typeface="Papyrus"/>
        <a:cs typeface="Papyrus"/>
      </a:majorFont>
      <a:minorFont>
        <a:latin typeface="Papyrus"/>
        <a:ea typeface="Papyrus"/>
        <a:cs typeface="Papyrus"/>
      </a:minorFont>
    </a:fontScheme>
    <a:fmtScheme name="Par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762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3E231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3E231A"/>
            </a:solidFill>
            <a:effectLst/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